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</p:sldIdLst>
  <p:sldSz cy="5143500" cx="9144000"/>
  <p:notesSz cx="6858000" cy="9144000"/>
  <p:embeddedFontLst>
    <p:embeddedFont>
      <p:font typeface="Helvetica Neue"/>
      <p:regular r:id="rId10"/>
      <p:bold r:id="rId11"/>
      <p:italic r:id="rId12"/>
      <p:boldItalic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.fntdata"/><Relationship Id="rId10" Type="http://schemas.openxmlformats.org/officeDocument/2006/relationships/font" Target="fonts/HelveticaNeue-regular.fntdata"/><Relationship Id="rId13" Type="http://schemas.openxmlformats.org/officeDocument/2006/relationships/font" Target="fonts/HelveticaNeue-boldItalic.fntdata"/><Relationship Id="rId12" Type="http://schemas.openxmlformats.org/officeDocument/2006/relationships/font" Target="fonts/HelveticaNeue-italic.fntdata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e67c5c8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e67c5c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841e67c5c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841e67c5c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279fe784d15_0_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279fe784d15_0_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ec9f011890_0_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ec9f011890_0_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4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(Ours Is a) Living Faith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David Tamulevich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</a:t>
            </a: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David Tamulevich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656700"/>
            <a:ext cx="7630200" cy="383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Ours is a living faith, 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Life is a short embrace,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Heaven is in this place ev’ry day!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Hope is the ground we till,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Make each day what you will,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Thankful for dreams fulfilled ev’ry day!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656700"/>
            <a:ext cx="8115000" cy="383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 room in this heart for fear,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No judgement day drawing near,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Trust that inner voice you hear ev’ry day!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Life’s not a goal or race,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It’s about heart and faith,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And living a life of grace ev’ry day!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656700"/>
            <a:ext cx="7630200" cy="3830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Trust is an open hand,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Making an honest stand,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Rooted here in the land ev’ry day!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lnSpc>
                <a:spcPct val="115000"/>
              </a:lnSpc>
              <a:spcBef>
                <a:spcPts val="250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Live in the mystery,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Seeking the harmony,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Here between you and me ev’ry day!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